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7" r:id="rId2"/>
    <p:sldMasterId id="2147483652" r:id="rId3"/>
  </p:sld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5C"/>
    <a:srgbClr val="E2C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263"/>
    <p:restoredTop sz="94674"/>
  </p:normalViewPr>
  <p:slideViewPr>
    <p:cSldViewPr snapToGrid="0" snapToObjects="1" showGuides="1">
      <p:cViewPr varScale="1">
        <p:scale>
          <a:sx n="151" d="100"/>
          <a:sy n="151" d="100"/>
        </p:scale>
        <p:origin x="552" y="144"/>
      </p:cViewPr>
      <p:guideLst>
        <p:guide orient="horz" pos="1620"/>
        <p:guide pos="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6" name="Picture 5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14" y="4526984"/>
            <a:ext cx="947200" cy="637781"/>
          </a:xfrm>
          <a:prstGeom prst="rect">
            <a:avLst/>
          </a:prstGeom>
        </p:spPr>
      </p:pic>
      <p:pic>
        <p:nvPicPr>
          <p:cNvPr id="10" name="Picture 9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26985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12" name="Picture 11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3" name="Picture 12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9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/>
            </a:pPr>
            <a:r>
              <a:rPr lang="en-US" dirty="0"/>
              <a:t>Does not include </a:t>
            </a:r>
            <a:r>
              <a:rPr lang="en-US" dirty="0" err="1"/>
              <a:t>iSchool</a:t>
            </a:r>
            <a:r>
              <a:rPr lang="en-US" dirty="0"/>
              <a:t> or UW logo, not recommended as a first slide</a:t>
            </a:r>
          </a:p>
          <a:p>
            <a:pPr lvl="0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152895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2" name="Picture 11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4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1" name="Picture 10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1" name="Picture 10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1" y="1364403"/>
            <a:ext cx="1103781" cy="96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1" y="1257178"/>
            <a:ext cx="1103781" cy="96362"/>
          </a:xfrm>
          <a:prstGeom prst="rect">
            <a:avLst/>
          </a:prstGeom>
        </p:spPr>
      </p:pic>
      <p:sp>
        <p:nvSpPr>
          <p:cNvPr id="2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0" name="Picture 9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3" name="Picture 12" descr="ischool-primary-purple-01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2" name="Picture 11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/>
            </a:pPr>
            <a:r>
              <a:rPr lang="en-US" dirty="0"/>
              <a:t>Does not include </a:t>
            </a:r>
            <a:r>
              <a:rPr lang="en-US" dirty="0" err="1"/>
              <a:t>iSchool</a:t>
            </a:r>
            <a:r>
              <a:rPr lang="en-US" dirty="0"/>
              <a:t> or UW logo, not recommended as a first slide</a:t>
            </a:r>
          </a:p>
          <a:p>
            <a:pPr lvl="0"/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220804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2" name="Picture 11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7" name="Picture 6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14" y="4526984"/>
            <a:ext cx="947200" cy="637781"/>
          </a:xfrm>
          <a:prstGeom prst="rect">
            <a:avLst/>
          </a:prstGeom>
        </p:spPr>
      </p:pic>
      <p:pic>
        <p:nvPicPr>
          <p:cNvPr id="8" name="Picture 7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26985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3" name="Picture 12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14" y="4526984"/>
            <a:ext cx="947200" cy="637781"/>
          </a:xfrm>
          <a:prstGeom prst="rect">
            <a:avLst/>
          </a:prstGeom>
        </p:spPr>
      </p:pic>
      <p:pic>
        <p:nvPicPr>
          <p:cNvPr id="14" name="Picture 13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26985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0" name="Picture 9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14" y="4526984"/>
            <a:ext cx="947200" cy="637781"/>
          </a:xfrm>
          <a:prstGeom prst="rect">
            <a:avLst/>
          </a:prstGeom>
        </p:spPr>
      </p:pic>
      <p:pic>
        <p:nvPicPr>
          <p:cNvPr id="11" name="Picture 10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26985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/>
            </a:pPr>
            <a:r>
              <a:rPr lang="en-US" dirty="0"/>
              <a:t>Does not include </a:t>
            </a:r>
            <a:r>
              <a:rPr lang="en-US" dirty="0" err="1"/>
              <a:t>iSchool</a:t>
            </a:r>
            <a:r>
              <a:rPr lang="en-US" dirty="0"/>
              <a:t> or UW logo, not recommended as a first slide</a:t>
            </a:r>
          </a:p>
          <a:p>
            <a:pPr lvl="0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3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828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1" name="Picture 10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14" y="4526984"/>
            <a:ext cx="947200" cy="637781"/>
          </a:xfrm>
          <a:prstGeom prst="rect">
            <a:avLst/>
          </a:prstGeom>
        </p:spPr>
      </p:pic>
      <p:pic>
        <p:nvPicPr>
          <p:cNvPr id="14" name="Picture 13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26985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1" name="Picture 10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5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1" name="Picture 10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9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tx2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4526984"/>
            <a:ext cx="915616" cy="616515"/>
          </a:xfrm>
          <a:prstGeom prst="rect">
            <a:avLst/>
          </a:prstGeom>
        </p:spPr>
      </p:pic>
      <p:pic>
        <p:nvPicPr>
          <p:cNvPr id="14" name="Picture 13" descr="ischool-primary-purpl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347" y="4513547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0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59" r:id="rId3"/>
    <p:sldLayoutId id="2147483660" r:id="rId4"/>
    <p:sldLayoutId id="2147483680" r:id="rId5"/>
    <p:sldLayoutId id="2147483661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81" r:id="rId5"/>
    <p:sldLayoutId id="21474836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53" r:id="rId2"/>
    <p:sldLayoutId id="2147483663" r:id="rId3"/>
    <p:sldLayoutId id="2147483664" r:id="rId4"/>
    <p:sldLayoutId id="2147483682" r:id="rId5"/>
    <p:sldLayoutId id="214748366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hool.uw.edu/about/logos-guidelines" TargetMode="External"/><Relationship Id="rId2" Type="http://schemas.openxmlformats.org/officeDocument/2006/relationships/hyperlink" Target="http://www.washington.edu/brand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anchor="b"/>
          <a:lstStyle/>
          <a:p>
            <a:r>
              <a:rPr lang="en-US" dirty="0" err="1"/>
              <a:t>iSchool</a:t>
            </a:r>
            <a:r>
              <a:rPr lang="en-US" dirty="0"/>
              <a:t> PPT Template</a:t>
            </a:r>
          </a:p>
        </p:txBody>
      </p:sp>
    </p:spTree>
    <p:extLst>
      <p:ext uri="{BB962C8B-B14F-4D97-AF65-F5344CB8AC3E}">
        <p14:creationId xmlns:p14="http://schemas.microsoft.com/office/powerpoint/2010/main" val="203848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0375" y="230653"/>
            <a:ext cx="8184662" cy="991998"/>
          </a:xfrm>
        </p:spPr>
        <p:txBody>
          <a:bodyPr/>
          <a:lstStyle/>
          <a:p>
            <a:r>
              <a:rPr lang="en-US" dirty="0"/>
              <a:t>FONTS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7923" y="2096954"/>
            <a:ext cx="8197114" cy="2251761"/>
          </a:xfrm>
        </p:spPr>
        <p:txBody>
          <a:bodyPr/>
          <a:lstStyle/>
          <a:p>
            <a:r>
              <a:rPr lang="en-US" sz="2000" dirty="0"/>
              <a:t>Go to </a:t>
            </a:r>
            <a:r>
              <a:rPr lang="en-US" sz="2000" dirty="0" err="1"/>
              <a:t>uw.edu</a:t>
            </a:r>
            <a:r>
              <a:rPr lang="en-US" sz="2000" dirty="0"/>
              <a:t>/brand/fonts</a:t>
            </a:r>
          </a:p>
          <a:p>
            <a:r>
              <a:rPr lang="en-US" sz="2000" dirty="0"/>
              <a:t>Alternative fonts if necessary:</a:t>
            </a:r>
            <a:br>
              <a:rPr lang="en-US" sz="2000" dirty="0"/>
            </a:br>
            <a:r>
              <a:rPr lang="en-US" sz="2000" dirty="0"/>
              <a:t>Helvetica</a:t>
            </a:r>
          </a:p>
          <a:p>
            <a:r>
              <a:rPr lang="en-US" sz="2000" dirty="0"/>
              <a:t>You may need to close PowerPoint and re-open in order to access the fonts. </a:t>
            </a:r>
          </a:p>
          <a:p>
            <a:r>
              <a:rPr lang="en-US" sz="2000" dirty="0"/>
              <a:t>All templates themes include these brand fonts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60375" y="1401052"/>
            <a:ext cx="8184662" cy="411171"/>
          </a:xfrm>
        </p:spPr>
        <p:txBody>
          <a:bodyPr/>
          <a:lstStyle/>
          <a:p>
            <a:r>
              <a:rPr lang="en-US" sz="2000" dirty="0"/>
              <a:t>YOU SHOULD OPTIMALLY INSTALL UW BRAND FONTS WHEN USING THIS TEMPLATE</a:t>
            </a:r>
          </a:p>
        </p:txBody>
      </p:sp>
    </p:spTree>
    <p:extLst>
      <p:ext uri="{BB962C8B-B14F-4D97-AF65-F5344CB8AC3E}">
        <p14:creationId xmlns:p14="http://schemas.microsoft.com/office/powerpoint/2010/main" val="39898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The graphic elements, like the bar and the logos are in the Master Sheets. To edit them go to view &gt; master &gt; slide master.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THIS POWERPOINT THEME</a:t>
            </a:r>
          </a:p>
        </p:txBody>
      </p:sp>
    </p:spTree>
    <p:extLst>
      <p:ext uri="{BB962C8B-B14F-4D97-AF65-F5344CB8AC3E}">
        <p14:creationId xmlns:p14="http://schemas.microsoft.com/office/powerpoint/2010/main" val="92275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TO FIND UW AND </a:t>
            </a:r>
            <a:r>
              <a:rPr lang="en-US" dirty="0" err="1"/>
              <a:t>iSCHOOL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BRAND INFORMATION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47923" y="2192644"/>
            <a:ext cx="8197114" cy="593084"/>
          </a:xfrm>
        </p:spPr>
        <p:txBody>
          <a:bodyPr/>
          <a:lstStyle/>
          <a:p>
            <a:r>
              <a:rPr lang="en-US" sz="2000" dirty="0">
                <a:hlinkClick r:id="rId2"/>
              </a:rPr>
              <a:t>www.washington.edu/brand/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UW</a:t>
            </a:r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460375" y="3287883"/>
            <a:ext cx="8197114" cy="59308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1" i="0" kern="120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i="0" kern="120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1" i="0" kern="120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1" i="0" kern="120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1" i="0" kern="120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hlinkClick r:id="rId3"/>
              </a:rPr>
              <a:t>www.ischool.uw.edu/about/logos-guidelines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 Placeholder 8"/>
          <p:cNvSpPr txBox="1">
            <a:spLocks/>
          </p:cNvSpPr>
          <p:nvPr/>
        </p:nvSpPr>
        <p:spPr>
          <a:xfrm>
            <a:off x="472827" y="2825906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2400" b="0" i="0" kern="120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855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</TotalTime>
  <Words>87</Words>
  <Application>Microsoft Office PowerPoint</Application>
  <PresentationFormat>On-screen Show (16:9)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Encode Sans Normal Black</vt:lpstr>
      <vt:lpstr>Lucida Grande</vt:lpstr>
      <vt:lpstr>Open Sans</vt:lpstr>
      <vt:lpstr>Open Sans Light</vt:lpstr>
      <vt:lpstr>Uni Sans</vt:lpstr>
      <vt:lpstr>Custom Design</vt:lpstr>
      <vt:lpstr>2_Custom Design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Kara Eagens</cp:lastModifiedBy>
  <cp:revision>28</cp:revision>
  <dcterms:created xsi:type="dcterms:W3CDTF">2014-10-14T00:51:43Z</dcterms:created>
  <dcterms:modified xsi:type="dcterms:W3CDTF">2019-07-22T21:48:10Z</dcterms:modified>
</cp:coreProperties>
</file>